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84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52C88"/>
    <a:srgbClr val="91268F"/>
    <a:srgbClr val="8F27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118" autoAdjust="0"/>
    <p:restoredTop sz="94434" autoAdjust="0"/>
  </p:normalViewPr>
  <p:slideViewPr>
    <p:cSldViewPr snapToGrid="0">
      <p:cViewPr varScale="1">
        <p:scale>
          <a:sx n="70" d="100"/>
          <a:sy n="70" d="100"/>
        </p:scale>
        <p:origin x="137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Title 3">
            <a:extLst>
              <a:ext uri="{FF2B5EF4-FFF2-40B4-BE49-F238E27FC236}">
                <a16:creationId xmlns="" xmlns:a16="http://schemas.microsoft.com/office/drawing/2014/main" id="{A534AA36-2D82-459A-B947-EF87C7A4F0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49" y="1982776"/>
            <a:ext cx="7886700" cy="79780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a-IR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7133" y="-1"/>
            <a:ext cx="1054381" cy="1054381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3">
            <a:duotone>
              <a:srgbClr val="333399">
                <a:shade val="45000"/>
                <a:satMod val="135000"/>
              </a:srgbClr>
              <a:prstClr val="white"/>
            </a:duotone>
          </a:blip>
          <a:stretch>
            <a:fillRect/>
          </a:stretch>
        </p:blipFill>
        <p:spPr>
          <a:xfrm>
            <a:off x="0" y="-2150"/>
            <a:ext cx="930263" cy="863525"/>
          </a:xfrm>
          <a:prstGeom prst="rect">
            <a:avLst/>
          </a:prstGeom>
        </p:spPr>
      </p:pic>
      <p:sp>
        <p:nvSpPr>
          <p:cNvPr id="11" name="TextBox 10"/>
          <p:cNvSpPr txBox="1"/>
          <p:nvPr userDrawn="1"/>
        </p:nvSpPr>
        <p:spPr>
          <a:xfrm>
            <a:off x="-426943" y="845875"/>
            <a:ext cx="17529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CEM 2024</a:t>
            </a:r>
          </a:p>
        </p:txBody>
      </p:sp>
      <p:sp>
        <p:nvSpPr>
          <p:cNvPr id="12" name="Rectangle 11"/>
          <p:cNvSpPr/>
          <p:nvPr userDrawn="1"/>
        </p:nvSpPr>
        <p:spPr>
          <a:xfrm>
            <a:off x="105451" y="6550223"/>
            <a:ext cx="9036063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lang="en-US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Shahid </a:t>
            </a:r>
            <a:r>
              <a:rPr lang="en-US" sz="1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Rajee</a:t>
            </a:r>
            <a:r>
              <a:rPr lang="en-US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1400" b="1" kern="1200" dirty="0">
                <a:solidFill>
                  <a:schemeClr val="bg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University, The </a:t>
            </a:r>
            <a:r>
              <a:rPr lang="en-US" sz="1400" b="1" kern="1200" dirty="0" smtClean="0">
                <a:solidFill>
                  <a:schemeClr val="bg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6th </a:t>
            </a:r>
            <a:r>
              <a:rPr lang="en-US" sz="1400" b="1" kern="1200" dirty="0">
                <a:solidFill>
                  <a:schemeClr val="bg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National Conference on Computational and Experimental Mechanics- CEM </a:t>
            </a:r>
            <a:r>
              <a:rPr lang="en-US" sz="1400" b="1" kern="1200" dirty="0" smtClean="0">
                <a:solidFill>
                  <a:schemeClr val="bg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2024</a:t>
            </a:r>
            <a:endParaRPr lang="fa-IR" sz="1400" b="1" kern="1200" dirty="0">
              <a:solidFill>
                <a:schemeClr val="bg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3" name="Rectangle 12"/>
          <p:cNvSpPr/>
          <p:nvPr userDrawn="1"/>
        </p:nvSpPr>
        <p:spPr>
          <a:xfrm>
            <a:off x="899030" y="-46986"/>
            <a:ext cx="7188103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fa-IR" sz="2000" dirty="0" smtClean="0">
                <a:solidFill>
                  <a:schemeClr val="bg1"/>
                </a:solidFill>
                <a:cs typeface="B Titr" panose="00000700000000000000" pitchFamily="2" charset="-78"/>
              </a:rPr>
              <a:t>ششمین همایش ملی مکانیک محاسباتی و تجربی</a:t>
            </a:r>
          </a:p>
          <a:p>
            <a:pPr marL="0" algn="ctr" defTabSz="914400" rtl="1" eaLnBrk="1" latinLnBrk="0" hangingPunct="1">
              <a:lnSpc>
                <a:spcPct val="150000"/>
              </a:lnSpc>
            </a:pPr>
            <a:r>
              <a:rPr lang="fa-IR" sz="1800" kern="1200" dirty="0" smtClean="0">
                <a:solidFill>
                  <a:schemeClr val="bg1"/>
                </a:solidFill>
                <a:latin typeface="+mn-lt"/>
                <a:ea typeface="+mn-ea"/>
                <a:cs typeface="B Titr" panose="00000700000000000000" pitchFamily="2" charset="-78"/>
              </a:rPr>
              <a:t>دانشگاه تربیت دبیر شهید رجائی ، تهران (24 خرداد 1403)</a:t>
            </a:r>
            <a:endParaRPr lang="en-US" sz="1800" kern="1200" dirty="0" smtClean="0">
              <a:solidFill>
                <a:schemeClr val="bg1"/>
              </a:solidFill>
              <a:latin typeface="+mn-lt"/>
              <a:ea typeface="+mn-ea"/>
              <a:cs typeface="B Titr" panose="00000700000000000000" pitchFamily="2" charset="-78"/>
            </a:endParaRPr>
          </a:p>
          <a:p>
            <a:pPr algn="ctr">
              <a:lnSpc>
                <a:spcPct val="150000"/>
              </a:lnSpc>
            </a:pPr>
            <a:r>
              <a:rPr lang="en-US" sz="1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6th National Conference on </a:t>
            </a:r>
            <a:r>
              <a:rPr lang="en-US" sz="1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1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omputational and </a:t>
            </a:r>
            <a:r>
              <a:rPr lang="en-US" sz="1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sz="1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xperimental </a:t>
            </a:r>
            <a:r>
              <a:rPr lang="en-US" sz="1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sz="1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echanics, SRTTU, Tehran</a:t>
            </a:r>
          </a:p>
          <a:p>
            <a:pPr>
              <a:lnSpc>
                <a:spcPct val="15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61476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EE33F050-CA0F-4C1F-B1E4-9E468B2B43B5}" type="datetimeFigureOut">
              <a:rPr lang="fa-IR" smtClean="0"/>
              <a:t>1445/12/03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79FE49-04F3-4C36-9CEE-79F1E3079936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1089683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EE33F050-CA0F-4C1F-B1E4-9E468B2B43B5}" type="datetimeFigureOut">
              <a:rPr lang="fa-IR" smtClean="0"/>
              <a:t>1445/12/03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79FE49-04F3-4C36-9CEE-79F1E3079936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4145184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EE33F050-CA0F-4C1F-B1E4-9E468B2B43B5}" type="datetimeFigureOut">
              <a:rPr lang="fa-IR" smtClean="0"/>
              <a:t>1445/12/03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79FE49-04F3-4C36-9CEE-79F1E3079936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381365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EE33F050-CA0F-4C1F-B1E4-9E468B2B43B5}" type="datetimeFigureOut">
              <a:rPr lang="fa-IR" smtClean="0"/>
              <a:t>1445/12/03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79FE49-04F3-4C36-9CEE-79F1E3079936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2684979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EE33F050-CA0F-4C1F-B1E4-9E468B2B43B5}" type="datetimeFigureOut">
              <a:rPr lang="fa-IR" smtClean="0"/>
              <a:t>1445/12/03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79FE49-04F3-4C36-9CEE-79F1E3079936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9675114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EE33F050-CA0F-4C1F-B1E4-9E468B2B43B5}" type="datetimeFigureOut">
              <a:rPr lang="fa-IR" smtClean="0"/>
              <a:t>1445/12/03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79FE49-04F3-4C36-9CEE-79F1E3079936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0615267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EE33F050-CA0F-4C1F-B1E4-9E468B2B43B5}" type="datetimeFigureOut">
              <a:rPr lang="fa-IR" smtClean="0"/>
              <a:t>1445/12/03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79FE49-04F3-4C36-9CEE-79F1E3079936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6944342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EE33F050-CA0F-4C1F-B1E4-9E468B2B43B5}" type="datetimeFigureOut">
              <a:rPr lang="fa-IR" smtClean="0"/>
              <a:t>1445/12/03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028950" y="6307572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79FE49-04F3-4C36-9CEE-79F1E3079936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3229143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EE33F050-CA0F-4C1F-B1E4-9E468B2B43B5}" type="datetimeFigureOut">
              <a:rPr lang="fa-IR" smtClean="0"/>
              <a:t>1445/12/03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79FE49-04F3-4C36-9CEE-79F1E3079936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8594741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EE33F050-CA0F-4C1F-B1E4-9E468B2B43B5}" type="datetimeFigureOut">
              <a:rPr lang="fa-IR" smtClean="0"/>
              <a:t>1445/12/03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79FE49-04F3-4C36-9CEE-79F1E3079936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5349522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00">
              <a:srgbClr val="002060"/>
            </a:gs>
            <a:gs pos="0">
              <a:schemeClr val="accent1">
                <a:lumMod val="5000"/>
                <a:lumOff val="95000"/>
              </a:schemeClr>
            </a:gs>
            <a:gs pos="0">
              <a:srgbClr val="002060"/>
            </a:gs>
            <a:gs pos="91000">
              <a:schemeClr val="bg1"/>
            </a:gs>
            <a:gs pos="19000">
              <a:schemeClr val="bg1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578" y="1335442"/>
            <a:ext cx="7886700" cy="7978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578" y="2214291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79FE49-04F3-4C36-9CEE-79F1E3079936}" type="slidenum">
              <a:rPr lang="fa-IR" smtClean="0"/>
              <a:t>‹#›</a:t>
            </a:fld>
            <a:endParaRPr lang="fa-IR" dirty="0"/>
          </a:p>
        </p:txBody>
      </p:sp>
      <p:sp>
        <p:nvSpPr>
          <p:cNvPr id="8" name="Rectangle 7"/>
          <p:cNvSpPr/>
          <p:nvPr userDrawn="1"/>
        </p:nvSpPr>
        <p:spPr>
          <a:xfrm>
            <a:off x="105451" y="6550223"/>
            <a:ext cx="9036063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lang="en-US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Shahid </a:t>
            </a:r>
            <a:r>
              <a:rPr lang="en-US" sz="1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Rajee</a:t>
            </a:r>
            <a:r>
              <a:rPr lang="en-US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1400" b="1" kern="1200" dirty="0">
                <a:solidFill>
                  <a:schemeClr val="bg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University, The </a:t>
            </a:r>
            <a:r>
              <a:rPr lang="en-US" sz="1400" b="1" kern="1200" dirty="0" smtClean="0">
                <a:solidFill>
                  <a:schemeClr val="bg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6th </a:t>
            </a:r>
            <a:r>
              <a:rPr lang="en-US" sz="1400" b="1" kern="1200" dirty="0">
                <a:solidFill>
                  <a:schemeClr val="bg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National Conference on Computational and Experimental Mechanics- CEM </a:t>
            </a:r>
            <a:r>
              <a:rPr lang="en-US" sz="1400" b="1" kern="1200" dirty="0" smtClean="0">
                <a:solidFill>
                  <a:schemeClr val="bg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2024</a:t>
            </a:r>
            <a:endParaRPr lang="fa-IR" sz="1400" b="1" kern="1200" dirty="0">
              <a:solidFill>
                <a:schemeClr val="bg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7133" y="-1"/>
            <a:ext cx="1054381" cy="1054381"/>
          </a:xfrm>
          <a:prstGeom prst="rect">
            <a:avLst/>
          </a:prstGeom>
        </p:spPr>
      </p:pic>
      <p:sp>
        <p:nvSpPr>
          <p:cNvPr id="10" name="Rectangle 9"/>
          <p:cNvSpPr/>
          <p:nvPr userDrawn="1"/>
        </p:nvSpPr>
        <p:spPr>
          <a:xfrm>
            <a:off x="899030" y="-46986"/>
            <a:ext cx="7188103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fa-IR" sz="2000" dirty="0" smtClean="0">
                <a:solidFill>
                  <a:schemeClr val="bg1"/>
                </a:solidFill>
                <a:cs typeface="B Titr" panose="00000700000000000000" pitchFamily="2" charset="-78"/>
              </a:rPr>
              <a:t>ششمین همایش ملی مکانیک محاسباتی و تجربی</a:t>
            </a:r>
          </a:p>
          <a:p>
            <a:pPr marL="0" algn="ctr" defTabSz="914400" rtl="1" eaLnBrk="1" latinLnBrk="0" hangingPunct="1">
              <a:lnSpc>
                <a:spcPct val="150000"/>
              </a:lnSpc>
            </a:pPr>
            <a:r>
              <a:rPr lang="fa-IR" sz="1800" kern="1200" dirty="0" smtClean="0">
                <a:solidFill>
                  <a:schemeClr val="bg1"/>
                </a:solidFill>
                <a:latin typeface="+mn-lt"/>
                <a:ea typeface="+mn-ea"/>
                <a:cs typeface="B Titr" panose="00000700000000000000" pitchFamily="2" charset="-78"/>
              </a:rPr>
              <a:t>دانشگاه تربیت دبیر شهید رجائی ، تهران (24 خرداد 1403)</a:t>
            </a:r>
            <a:endParaRPr lang="en-US" sz="1800" kern="1200" dirty="0" smtClean="0">
              <a:solidFill>
                <a:schemeClr val="bg1"/>
              </a:solidFill>
              <a:latin typeface="+mn-lt"/>
              <a:ea typeface="+mn-ea"/>
              <a:cs typeface="B Titr" panose="00000700000000000000" pitchFamily="2" charset="-78"/>
            </a:endParaRPr>
          </a:p>
          <a:p>
            <a:pPr algn="ctr">
              <a:lnSpc>
                <a:spcPct val="150000"/>
              </a:lnSpc>
            </a:pPr>
            <a:r>
              <a:rPr lang="en-US" sz="1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6th National Conference on </a:t>
            </a:r>
            <a:r>
              <a:rPr lang="en-US" sz="1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1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omputational and </a:t>
            </a:r>
            <a:r>
              <a:rPr lang="en-US" sz="1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sz="1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xperimental </a:t>
            </a:r>
            <a:r>
              <a:rPr lang="en-US" sz="1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sz="1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echanics, SRTTU, Tehran</a:t>
            </a:r>
          </a:p>
          <a:p>
            <a:pPr>
              <a:lnSpc>
                <a:spcPct val="150000"/>
              </a:lnSpc>
            </a:pPr>
            <a:endParaRPr lang="en-US" dirty="0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14">
            <a:duotone>
              <a:srgbClr val="333399">
                <a:shade val="45000"/>
                <a:satMod val="135000"/>
              </a:srgbClr>
              <a:prstClr val="white"/>
            </a:duotone>
          </a:blip>
          <a:stretch>
            <a:fillRect/>
          </a:stretch>
        </p:blipFill>
        <p:spPr>
          <a:xfrm>
            <a:off x="0" y="-2150"/>
            <a:ext cx="930263" cy="848025"/>
          </a:xfrm>
          <a:prstGeom prst="rect">
            <a:avLst/>
          </a:prstGeom>
        </p:spPr>
      </p:pic>
      <p:sp>
        <p:nvSpPr>
          <p:cNvPr id="12" name="TextBox 11"/>
          <p:cNvSpPr txBox="1"/>
          <p:nvPr userDrawn="1"/>
        </p:nvSpPr>
        <p:spPr>
          <a:xfrm>
            <a:off x="-426943" y="845875"/>
            <a:ext cx="17529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CEM 2024</a:t>
            </a:r>
          </a:p>
        </p:txBody>
      </p:sp>
    </p:spTree>
    <p:extLst>
      <p:ext uri="{BB962C8B-B14F-4D97-AF65-F5344CB8AC3E}">
        <p14:creationId xmlns:p14="http://schemas.microsoft.com/office/powerpoint/2010/main" val="36614036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74059" y="2830322"/>
            <a:ext cx="7772400" cy="2299728"/>
          </a:xfrm>
        </p:spPr>
        <p:txBody>
          <a:bodyPr>
            <a:noAutofit/>
          </a:bodyPr>
          <a:lstStyle/>
          <a:p>
            <a:pPr algn="ctr">
              <a:lnSpc>
                <a:spcPct val="200000"/>
              </a:lnSpc>
            </a:pPr>
            <a:r>
              <a:rPr lang="fa-IR" sz="3600" b="1" dirty="0">
                <a:cs typeface="B Nazanin" panose="00000400000000000000" pitchFamily="2" charset="-78"/>
              </a:rPr>
              <a:t>عنوان:--------------</a:t>
            </a:r>
            <a:br>
              <a:rPr lang="fa-IR" sz="3600" b="1" dirty="0">
                <a:cs typeface="B Nazanin" panose="00000400000000000000" pitchFamily="2" charset="-78"/>
              </a:rPr>
            </a:br>
            <a:r>
              <a:rPr lang="fa-IR" sz="3600" b="1" dirty="0">
                <a:cs typeface="B Nazanin" panose="00000400000000000000" pitchFamily="2" charset="-78"/>
              </a:rPr>
              <a:t>ارائه دهنده:-----------------</a:t>
            </a:r>
            <a:br>
              <a:rPr lang="fa-IR" sz="3600" b="1" dirty="0">
                <a:cs typeface="B Nazanin" panose="00000400000000000000" pitchFamily="2" charset="-78"/>
              </a:rPr>
            </a:br>
            <a:r>
              <a:rPr lang="fa-IR" sz="3600" b="1" dirty="0">
                <a:cs typeface="B Nazanin" panose="00000400000000000000" pitchFamily="2" charset="-78"/>
              </a:rPr>
              <a:t>دانشگاه یا موسسه:----------</a:t>
            </a:r>
            <a:br>
              <a:rPr lang="fa-IR" sz="3600" b="1" dirty="0">
                <a:cs typeface="B Nazanin" panose="00000400000000000000" pitchFamily="2" charset="-78"/>
              </a:rPr>
            </a:br>
            <a:endParaRPr lang="fa-IR" sz="3600" b="1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594986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06911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304</TotalTime>
  <Words>2</Words>
  <Application>Microsoft Office PowerPoint</Application>
  <PresentationFormat>On-screen Show (4:3)</PresentationFormat>
  <Paragraphs>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B Nazanin</vt:lpstr>
      <vt:lpstr>B Titr</vt:lpstr>
      <vt:lpstr>Calibri</vt:lpstr>
      <vt:lpstr>Calibri Light</vt:lpstr>
      <vt:lpstr>Times New Roman</vt:lpstr>
      <vt:lpstr>Office Theme</vt:lpstr>
      <vt:lpstr>عنوان:-------------- ارائه دهنده:----------------- دانشگاه یا موسسه:---------- 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mechanic</dc:creator>
  <cp:lastModifiedBy>shamim</cp:lastModifiedBy>
  <cp:revision>27</cp:revision>
  <dcterms:created xsi:type="dcterms:W3CDTF">2019-02-16T07:49:40Z</dcterms:created>
  <dcterms:modified xsi:type="dcterms:W3CDTF">2024-06-09T14:56:12Z</dcterms:modified>
</cp:coreProperties>
</file>