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2C88"/>
    <a:srgbClr val="91268F"/>
    <a:srgbClr val="8F2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1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3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A534AA36-2D82-459A-B947-EF87C7A4F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982776"/>
            <a:ext cx="7886700" cy="7978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133" y="-1"/>
            <a:ext cx="1054381" cy="1054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srgbClr val="333399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0" y="-2150"/>
            <a:ext cx="930263" cy="86352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-426943" y="845875"/>
            <a:ext cx="1752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CEM 2024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05451" y="6550223"/>
            <a:ext cx="90360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Shahid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Rajee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University, The </a:t>
            </a:r>
            <a:r>
              <a:rPr lang="en-US" sz="1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6th </a:t>
            </a:r>
            <a:r>
              <a:rPr lang="en-US" sz="1400" b="1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National Conference on Computational and Experimental Mechanics- CEM </a:t>
            </a:r>
            <a:r>
              <a:rPr lang="en-US" sz="1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2024</a:t>
            </a:r>
            <a:endParaRPr lang="fa-IR" sz="1400" b="1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899030" y="-46986"/>
            <a:ext cx="718810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dirty="0" smtClean="0">
                <a:solidFill>
                  <a:schemeClr val="bg1"/>
                </a:solidFill>
                <a:cs typeface="B Titr" panose="00000700000000000000" pitchFamily="2" charset="-78"/>
              </a:rPr>
              <a:t>ششمین همایش ملی مکانیک محاسباتی و تجربی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1800" kern="1200" dirty="0" smtClean="0">
                <a:solidFill>
                  <a:schemeClr val="bg1"/>
                </a:solidFill>
                <a:latin typeface="+mn-lt"/>
                <a:ea typeface="+mn-ea"/>
                <a:cs typeface="B Titr" panose="00000700000000000000" pitchFamily="2" charset="-78"/>
              </a:rPr>
              <a:t>دانشگاه تربیت دبیر شهید رجائی ، تهران (24 خرداد 1403)</a:t>
            </a:r>
            <a:endParaRPr lang="en-US" sz="1800" kern="1200" dirty="0" smtClean="0">
              <a:solidFill>
                <a:schemeClr val="bg1"/>
              </a:solidFill>
              <a:latin typeface="+mn-lt"/>
              <a:ea typeface="+mn-ea"/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6th National Conference on </a:t>
            </a:r>
            <a:r>
              <a:rPr lang="en-US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omputational and </a:t>
            </a:r>
            <a:r>
              <a:rPr lang="en-US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xperimental </a:t>
            </a:r>
            <a:r>
              <a:rPr lang="en-US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echanics, SRTTU, Tehran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47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3F050-CA0F-4C1F-B1E4-9E468B2B43B5}" type="datetimeFigureOut">
              <a:rPr lang="fa-IR" smtClean="0"/>
              <a:t>1445/12/03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FE49-04F3-4C36-9CEE-79F1E3079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896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3F050-CA0F-4C1F-B1E4-9E468B2B43B5}" type="datetimeFigureOut">
              <a:rPr lang="fa-IR" smtClean="0"/>
              <a:t>1445/12/03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FE49-04F3-4C36-9CEE-79F1E3079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451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3F050-CA0F-4C1F-B1E4-9E468B2B43B5}" type="datetimeFigureOut">
              <a:rPr lang="fa-IR" smtClean="0"/>
              <a:t>1445/12/03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FE49-04F3-4C36-9CEE-79F1E3079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813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3F050-CA0F-4C1F-B1E4-9E468B2B43B5}" type="datetimeFigureOut">
              <a:rPr lang="fa-IR" smtClean="0"/>
              <a:t>1445/12/03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FE49-04F3-4C36-9CEE-79F1E3079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849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3F050-CA0F-4C1F-B1E4-9E468B2B43B5}" type="datetimeFigureOut">
              <a:rPr lang="fa-IR" smtClean="0"/>
              <a:t>1445/12/03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FE49-04F3-4C36-9CEE-79F1E3079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751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3F050-CA0F-4C1F-B1E4-9E468B2B43B5}" type="datetimeFigureOut">
              <a:rPr lang="fa-IR" smtClean="0"/>
              <a:t>1445/12/03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FE49-04F3-4C36-9CEE-79F1E3079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152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3F050-CA0F-4C1F-B1E4-9E468B2B43B5}" type="datetimeFigureOut">
              <a:rPr lang="fa-IR" smtClean="0"/>
              <a:t>1445/12/03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FE49-04F3-4C36-9CEE-79F1E3079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44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3F050-CA0F-4C1F-B1E4-9E468B2B43B5}" type="datetimeFigureOut">
              <a:rPr lang="fa-IR" smtClean="0"/>
              <a:t>1445/12/03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0757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FE49-04F3-4C36-9CEE-79F1E3079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2291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3F050-CA0F-4C1F-B1E4-9E468B2B43B5}" type="datetimeFigureOut">
              <a:rPr lang="fa-IR" smtClean="0"/>
              <a:t>1445/12/03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FE49-04F3-4C36-9CEE-79F1E3079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5947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33F050-CA0F-4C1F-B1E4-9E468B2B43B5}" type="datetimeFigureOut">
              <a:rPr lang="fa-IR" smtClean="0"/>
              <a:t>1445/12/03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FE49-04F3-4C36-9CEE-79F1E30799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495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2060"/>
            </a:gs>
            <a:gs pos="0">
              <a:schemeClr val="accent1">
                <a:lumMod val="5000"/>
                <a:lumOff val="95000"/>
              </a:schemeClr>
            </a:gs>
            <a:gs pos="0">
              <a:srgbClr val="002060"/>
            </a:gs>
            <a:gs pos="91000">
              <a:schemeClr val="bg1"/>
            </a:gs>
            <a:gs pos="19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578" y="1335442"/>
            <a:ext cx="7886700" cy="797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578" y="221429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9FE49-04F3-4C36-9CEE-79F1E3079936}" type="slidenum">
              <a:rPr lang="fa-IR" smtClean="0"/>
              <a:t>‹#›</a:t>
            </a:fld>
            <a:endParaRPr lang="fa-I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5451" y="6550223"/>
            <a:ext cx="90360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Shahid </a:t>
            </a:r>
            <a:r>
              <a:rPr lang="en-US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Rajee</a:t>
            </a:r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University, The </a:t>
            </a:r>
            <a:r>
              <a:rPr lang="en-US" sz="1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6th </a:t>
            </a:r>
            <a:r>
              <a:rPr lang="en-US" sz="1400" b="1" kern="1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National Conference on Computational and Experimental Mechanics- CEM </a:t>
            </a:r>
            <a:r>
              <a:rPr lang="en-US" sz="14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2024</a:t>
            </a:r>
            <a:endParaRPr lang="fa-IR" sz="1400" b="1" kern="1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133" y="-1"/>
            <a:ext cx="1054381" cy="105438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899030" y="-46986"/>
            <a:ext cx="718810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dirty="0" smtClean="0">
                <a:solidFill>
                  <a:schemeClr val="bg1"/>
                </a:solidFill>
                <a:cs typeface="B Titr" panose="00000700000000000000" pitchFamily="2" charset="-78"/>
              </a:rPr>
              <a:t>ششمین همایش ملی مکانیک محاسباتی و تجربی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1800" kern="1200" dirty="0" smtClean="0">
                <a:solidFill>
                  <a:schemeClr val="bg1"/>
                </a:solidFill>
                <a:latin typeface="+mn-lt"/>
                <a:ea typeface="+mn-ea"/>
                <a:cs typeface="B Titr" panose="00000700000000000000" pitchFamily="2" charset="-78"/>
              </a:rPr>
              <a:t>دانشگاه تربیت دبیر شهید رجائی ، تهران (24 خرداد 1403)</a:t>
            </a:r>
            <a:endParaRPr lang="en-US" sz="1800" kern="1200" dirty="0" smtClean="0">
              <a:solidFill>
                <a:schemeClr val="bg1"/>
              </a:solidFill>
              <a:latin typeface="+mn-lt"/>
              <a:ea typeface="+mn-ea"/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6th National Conference on </a:t>
            </a:r>
            <a:r>
              <a:rPr lang="en-US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omputational and </a:t>
            </a:r>
            <a:r>
              <a:rPr lang="en-US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xperimental </a:t>
            </a:r>
            <a:r>
              <a:rPr lang="en-US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echanics, SRTTU, Tehran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duotone>
              <a:srgbClr val="333399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0" y="-2150"/>
            <a:ext cx="930263" cy="84802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-426943" y="845875"/>
            <a:ext cx="1752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CEM 2024</a:t>
            </a:r>
          </a:p>
        </p:txBody>
      </p:sp>
    </p:spTree>
    <p:extLst>
      <p:ext uri="{BB962C8B-B14F-4D97-AF65-F5344CB8AC3E}">
        <p14:creationId xmlns:p14="http://schemas.microsoft.com/office/powerpoint/2010/main" val="366140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059" y="2830322"/>
            <a:ext cx="7772400" cy="2299728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fa-IR" sz="3600" b="1" dirty="0">
                <a:cs typeface="B Nazanin" panose="00000400000000000000" pitchFamily="2" charset="-78"/>
              </a:rPr>
              <a:t>عنوان:--------------</a:t>
            </a:r>
            <a:br>
              <a:rPr lang="fa-IR" sz="3600" b="1" dirty="0">
                <a:cs typeface="B Nazanin" panose="00000400000000000000" pitchFamily="2" charset="-78"/>
              </a:rPr>
            </a:br>
            <a:r>
              <a:rPr lang="fa-IR" sz="3600" b="1" dirty="0">
                <a:cs typeface="B Nazanin" panose="00000400000000000000" pitchFamily="2" charset="-78"/>
              </a:rPr>
              <a:t>ارائه دهنده:-----------------</a:t>
            </a:r>
            <a:br>
              <a:rPr lang="fa-IR" sz="3600" b="1" dirty="0">
                <a:cs typeface="B Nazanin" panose="00000400000000000000" pitchFamily="2" charset="-78"/>
              </a:rPr>
            </a:br>
            <a:r>
              <a:rPr lang="fa-IR" sz="3600" b="1" dirty="0">
                <a:cs typeface="B Nazanin" panose="00000400000000000000" pitchFamily="2" charset="-78"/>
              </a:rPr>
              <a:t>دانشگاه یا موسسه:----------</a:t>
            </a:r>
            <a:br>
              <a:rPr lang="fa-IR" sz="3600" b="1" dirty="0">
                <a:cs typeface="B Nazanin" panose="00000400000000000000" pitchFamily="2" charset="-78"/>
              </a:rPr>
            </a:br>
            <a:endParaRPr lang="fa-IR" sz="3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49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9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عنوان:-------------- ارائه دهنده:----------------- دانشگاه یا موسسه:----------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mechanic</dc:creator>
  <cp:lastModifiedBy>shamim</cp:lastModifiedBy>
  <cp:revision>27</cp:revision>
  <dcterms:created xsi:type="dcterms:W3CDTF">2019-02-16T07:49:40Z</dcterms:created>
  <dcterms:modified xsi:type="dcterms:W3CDTF">2024-06-09T14:56:12Z</dcterms:modified>
</cp:coreProperties>
</file>