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1563" cy="35999738"/>
  <p:notesSz cx="20929600" cy="298196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382588" indent="74613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765175" indent="149225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147763" indent="22383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530350" indent="29845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92" userDrawn="1">
          <p15:clr>
            <a:srgbClr val="A4A3A4"/>
          </p15:clr>
        </p15:guide>
        <p15:guide id="2" orient="horz" pos="2400" userDrawn="1">
          <p15:clr>
            <a:srgbClr val="A4A3A4"/>
          </p15:clr>
        </p15:guide>
        <p15:guide id="3" orient="horz" pos="5498" userDrawn="1">
          <p15:clr>
            <a:srgbClr val="A4A3A4"/>
          </p15:clr>
        </p15:guide>
        <p15:guide id="4" orient="horz" pos="17191" userDrawn="1">
          <p15:clr>
            <a:srgbClr val="A4A3A4"/>
          </p15:clr>
        </p15:guide>
        <p15:guide id="5" orient="horz" pos="21775" userDrawn="1">
          <p15:clr>
            <a:srgbClr val="A4A3A4"/>
          </p15:clr>
        </p15:guide>
        <p15:guide id="6" orient="horz" pos="6065" userDrawn="1">
          <p15:clr>
            <a:srgbClr val="A4A3A4"/>
          </p15:clr>
        </p15:guide>
        <p15:guide id="7" orient="horz" pos="4494" userDrawn="1">
          <p15:clr>
            <a:srgbClr val="A4A3A4"/>
          </p15:clr>
        </p15:guide>
        <p15:guide id="8" pos="15396" userDrawn="1">
          <p15:clr>
            <a:srgbClr val="A4A3A4"/>
          </p15:clr>
        </p15:guide>
        <p15:guide id="9" pos="10631" userDrawn="1">
          <p15:clr>
            <a:srgbClr val="A4A3A4"/>
          </p15:clr>
        </p15:guide>
        <p15:guide id="10" pos="459" userDrawn="1">
          <p15:clr>
            <a:srgbClr val="A4A3A4"/>
          </p15:clr>
        </p15:guide>
        <p15:guide id="11" pos="5223" userDrawn="1">
          <p15:clr>
            <a:srgbClr val="A4A3A4"/>
          </p15:clr>
        </p15:guide>
        <p15:guide id="12" pos="5560" userDrawn="1">
          <p15:clr>
            <a:srgbClr val="A4A3A4"/>
          </p15:clr>
        </p15:guide>
        <p15:guide id="13" pos="10325" userDrawn="1">
          <p15:clr>
            <a:srgbClr val="A4A3A4"/>
          </p15:clr>
        </p15:guide>
        <p15:guide id="14" pos="5712" userDrawn="1">
          <p15:clr>
            <a:srgbClr val="A4A3A4"/>
          </p15:clr>
        </p15:guide>
        <p15:guide id="15" pos="101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6397E0"/>
    <a:srgbClr val="0000FF"/>
    <a:srgbClr val="0255CE"/>
    <a:srgbClr val="077DDF"/>
    <a:srgbClr val="EB7C66"/>
    <a:srgbClr val="F23F0E"/>
    <a:srgbClr val="C04412"/>
    <a:srgbClr val="EB63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4434" autoAdjust="0"/>
  </p:normalViewPr>
  <p:slideViewPr>
    <p:cSldViewPr>
      <p:cViewPr>
        <p:scale>
          <a:sx n="33" d="100"/>
          <a:sy n="33" d="100"/>
        </p:scale>
        <p:origin x="1122" y="24"/>
      </p:cViewPr>
      <p:guideLst>
        <p:guide orient="horz" pos="21992"/>
        <p:guide orient="horz" pos="2400"/>
        <p:guide orient="horz" pos="5498"/>
        <p:guide orient="horz" pos="17191"/>
        <p:guide orient="horz" pos="21775"/>
        <p:guide orient="horz" pos="6065"/>
        <p:guide orient="horz" pos="4494"/>
        <p:guide pos="15396"/>
        <p:guide pos="10631"/>
        <p:guide pos="459"/>
        <p:guide pos="5223"/>
        <p:guide pos="5560"/>
        <p:guide pos="10325"/>
        <p:guide pos="5712"/>
        <p:guide pos="101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t" anchorCtr="0" compatLnSpc="1">
            <a:prstTxWarp prst="textNoShape">
              <a:avLst/>
            </a:prstTxWarp>
          </a:bodyPr>
          <a:lstStyle>
            <a:lvl1pPr defTabSz="2852739">
              <a:defRPr sz="3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1853863" y="0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t" anchorCtr="0" compatLnSpc="1">
            <a:prstTxWarp prst="textNoShape">
              <a:avLst/>
            </a:prstTxWarp>
          </a:bodyPr>
          <a:lstStyle>
            <a:lvl1pPr algn="r" defTabSz="2852739">
              <a:defRPr sz="3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28325763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b" anchorCtr="0" compatLnSpc="1">
            <a:prstTxWarp prst="textNoShape">
              <a:avLst/>
            </a:prstTxWarp>
          </a:bodyPr>
          <a:lstStyle>
            <a:lvl1pPr defTabSz="2852739">
              <a:defRPr sz="3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1853863" y="28325763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b" anchorCtr="0" compatLnSpc="1">
            <a:prstTxWarp prst="textNoShape">
              <a:avLst/>
            </a:prstTxWarp>
          </a:bodyPr>
          <a:lstStyle>
            <a:lvl1pPr algn="r" defTabSz="2852738">
              <a:defRPr sz="3600" smtClean="0"/>
            </a:lvl1pPr>
          </a:lstStyle>
          <a:p>
            <a:pPr>
              <a:defRPr/>
            </a:pPr>
            <a:fld id="{3E56A735-6A5F-4AAB-977B-DCDB3D008C5D}" type="slidenum">
              <a:rPr lang="en-US" altLang="fa-IR"/>
              <a:pPr>
                <a:defRPr/>
              </a:pPr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04361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t" anchorCtr="0" compatLnSpc="1">
            <a:prstTxWarp prst="textNoShape">
              <a:avLst/>
            </a:prstTxWarp>
          </a:bodyPr>
          <a:lstStyle>
            <a:lvl1pPr defTabSz="2852739">
              <a:defRPr sz="3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1853863" y="0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t" anchorCtr="0" compatLnSpc="1">
            <a:prstTxWarp prst="textNoShape">
              <a:avLst/>
            </a:prstTxWarp>
          </a:bodyPr>
          <a:lstStyle>
            <a:lvl1pPr algn="r" defTabSz="2852739">
              <a:defRPr sz="3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51613" y="2238375"/>
            <a:ext cx="7826375" cy="11182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093913" y="14165263"/>
            <a:ext cx="16741775" cy="134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28325763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b" anchorCtr="0" compatLnSpc="1">
            <a:prstTxWarp prst="textNoShape">
              <a:avLst/>
            </a:prstTxWarp>
          </a:bodyPr>
          <a:lstStyle>
            <a:lvl1pPr defTabSz="2852739">
              <a:defRPr sz="3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1853863" y="28325763"/>
            <a:ext cx="90709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5237" tIns="142620" rIns="285237" bIns="142620" numCol="1" anchor="b" anchorCtr="0" compatLnSpc="1">
            <a:prstTxWarp prst="textNoShape">
              <a:avLst/>
            </a:prstTxWarp>
          </a:bodyPr>
          <a:lstStyle>
            <a:lvl1pPr algn="r" defTabSz="2852738">
              <a:defRPr sz="3600" smtClean="0"/>
            </a:lvl1pPr>
          </a:lstStyle>
          <a:p>
            <a:pPr>
              <a:defRPr/>
            </a:pPr>
            <a:fld id="{61EA1BFA-9A1F-4F82-835E-690C1E2621DE}" type="slidenum">
              <a:rPr lang="en-US" altLang="fa-IR"/>
              <a:pPr>
                <a:defRPr/>
              </a:pPr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330909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7651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14776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5303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1914068" algn="l" defTabSz="76562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6881" algn="l" defTabSz="76562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79695" algn="l" defTabSz="76562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2508" algn="l" defTabSz="76562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52738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2852738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2852738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2852738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2852738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28527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28527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28527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285273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1C4156D-6C78-4A40-A28F-2C6F9265E2C8}" type="slidenum">
              <a:rPr lang="en-US" altLang="fa-IR" sz="3600"/>
              <a:pPr/>
              <a:t>1</a:t>
            </a:fld>
            <a:endParaRPr lang="en-US" altLang="fa-IR" sz="36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50025" y="2238375"/>
            <a:ext cx="7829550" cy="111823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337854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713" y="11183336"/>
            <a:ext cx="21420139" cy="77163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103" y="20400210"/>
            <a:ext cx="17641358" cy="9199517"/>
          </a:xfrm>
        </p:spPr>
        <p:txBody>
          <a:bodyPr/>
          <a:lstStyle>
            <a:lvl1pPr marL="0" indent="0" algn="ctr">
              <a:buNone/>
              <a:defRPr/>
            </a:lvl1pPr>
            <a:lvl2pPr marL="382800" indent="0" algn="ctr">
              <a:buNone/>
              <a:defRPr/>
            </a:lvl2pPr>
            <a:lvl3pPr marL="765600" indent="0" algn="ctr">
              <a:buNone/>
              <a:defRPr/>
            </a:lvl3pPr>
            <a:lvl4pPr marL="1148401" indent="0" algn="ctr">
              <a:buNone/>
              <a:defRPr/>
            </a:lvl4pPr>
            <a:lvl5pPr marL="1531200" indent="0" algn="ctr">
              <a:buNone/>
              <a:defRPr/>
            </a:lvl5pPr>
            <a:lvl6pPr marL="1914001" indent="0" algn="ctr">
              <a:buNone/>
              <a:defRPr/>
            </a:lvl6pPr>
            <a:lvl7pPr marL="2296800" indent="0" algn="ctr">
              <a:buNone/>
              <a:defRPr/>
            </a:lvl7pPr>
            <a:lvl8pPr marL="2679601" indent="0" algn="ctr">
              <a:buNone/>
              <a:defRPr/>
            </a:lvl8pPr>
            <a:lvl9pPr marL="306240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0BE9B-33BC-4AB3-8EDD-984D32ED916C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262764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52E1D-488B-4A34-B75F-01AB398B2EA8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345883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955816" y="3200008"/>
            <a:ext cx="5355035" cy="287987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0712" y="3200008"/>
            <a:ext cx="15938264" cy="287987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1D77C-AB70-4369-9406-506201FCC500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316160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88495-B900-4AFF-8759-9E94F355D701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293295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131" y="23132966"/>
            <a:ext cx="21421460" cy="7150285"/>
          </a:xfrm>
        </p:spPr>
        <p:txBody>
          <a:bodyPr anchor="t"/>
          <a:lstStyle>
            <a:lvl1pPr algn="l">
              <a:defRPr sz="32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1131" y="15257769"/>
            <a:ext cx="21421460" cy="7875193"/>
          </a:xfrm>
        </p:spPr>
        <p:txBody>
          <a:bodyPr anchor="b"/>
          <a:lstStyle>
            <a:lvl1pPr marL="0" indent="0">
              <a:buNone/>
              <a:defRPr sz="1700"/>
            </a:lvl1pPr>
            <a:lvl2pPr marL="382800" indent="0">
              <a:buNone/>
              <a:defRPr sz="1500"/>
            </a:lvl2pPr>
            <a:lvl3pPr marL="765600" indent="0">
              <a:buNone/>
              <a:defRPr sz="1300"/>
            </a:lvl3pPr>
            <a:lvl4pPr marL="1148401" indent="0">
              <a:buNone/>
              <a:defRPr sz="1200"/>
            </a:lvl4pPr>
            <a:lvl5pPr marL="1531200" indent="0">
              <a:buNone/>
              <a:defRPr sz="1200"/>
            </a:lvl5pPr>
            <a:lvl6pPr marL="1914001" indent="0">
              <a:buNone/>
              <a:defRPr sz="1200"/>
            </a:lvl6pPr>
            <a:lvl7pPr marL="2296800" indent="0">
              <a:buNone/>
              <a:defRPr sz="1200"/>
            </a:lvl7pPr>
            <a:lvl8pPr marL="2679601" indent="0">
              <a:buNone/>
              <a:defRPr sz="1200"/>
            </a:lvl8pPr>
            <a:lvl9pPr marL="306240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BFF4F-042F-48A0-9FA4-19650B9EC180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324688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0717" y="10399689"/>
            <a:ext cx="10646650" cy="2159904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64207" y="10399689"/>
            <a:ext cx="10646650" cy="2159904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89DD6-DDAF-4EB3-8E91-11C7C4424B00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313175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477" y="1441807"/>
            <a:ext cx="22680614" cy="599951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475" y="8058090"/>
            <a:ext cx="11134192" cy="335887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800" indent="0">
              <a:buNone/>
              <a:defRPr sz="1700" b="1"/>
            </a:lvl2pPr>
            <a:lvl3pPr marL="765600" indent="0">
              <a:buNone/>
              <a:defRPr sz="1500" b="1"/>
            </a:lvl3pPr>
            <a:lvl4pPr marL="1148401" indent="0">
              <a:buNone/>
              <a:defRPr sz="1300" b="1"/>
            </a:lvl4pPr>
            <a:lvl5pPr marL="1531200" indent="0">
              <a:buNone/>
              <a:defRPr sz="1300" b="1"/>
            </a:lvl5pPr>
            <a:lvl6pPr marL="1914001" indent="0">
              <a:buNone/>
              <a:defRPr sz="1300" b="1"/>
            </a:lvl6pPr>
            <a:lvl7pPr marL="2296800" indent="0">
              <a:buNone/>
              <a:defRPr sz="1300" b="1"/>
            </a:lvl7pPr>
            <a:lvl8pPr marL="2679601" indent="0">
              <a:buNone/>
              <a:defRPr sz="1300" b="1"/>
            </a:lvl8pPr>
            <a:lvl9pPr marL="3062401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475" y="11416960"/>
            <a:ext cx="11134192" cy="2074063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612" y="8058090"/>
            <a:ext cx="11139476" cy="335887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2800" indent="0">
              <a:buNone/>
              <a:defRPr sz="1700" b="1"/>
            </a:lvl2pPr>
            <a:lvl3pPr marL="765600" indent="0">
              <a:buNone/>
              <a:defRPr sz="1500" b="1"/>
            </a:lvl3pPr>
            <a:lvl4pPr marL="1148401" indent="0">
              <a:buNone/>
              <a:defRPr sz="1300" b="1"/>
            </a:lvl4pPr>
            <a:lvl5pPr marL="1531200" indent="0">
              <a:buNone/>
              <a:defRPr sz="1300" b="1"/>
            </a:lvl5pPr>
            <a:lvl6pPr marL="1914001" indent="0">
              <a:buNone/>
              <a:defRPr sz="1300" b="1"/>
            </a:lvl6pPr>
            <a:lvl7pPr marL="2296800" indent="0">
              <a:buNone/>
              <a:defRPr sz="1300" b="1"/>
            </a:lvl7pPr>
            <a:lvl8pPr marL="2679601" indent="0">
              <a:buNone/>
              <a:defRPr sz="1300" b="1"/>
            </a:lvl8pPr>
            <a:lvl9pPr marL="3062401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612" y="11416960"/>
            <a:ext cx="11139476" cy="2074063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4203B-D539-47FD-B3B7-B9DD9095DE2F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167253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E806F-123A-4FCA-8229-5614570159EE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22609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353DF-4AD5-453F-B621-4981E9CEC275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134977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481" y="1433795"/>
            <a:ext cx="8290857" cy="60996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578" y="1433799"/>
            <a:ext cx="14088511" cy="307237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481" y="7533436"/>
            <a:ext cx="8290857" cy="24624161"/>
          </a:xfrm>
        </p:spPr>
        <p:txBody>
          <a:bodyPr/>
          <a:lstStyle>
            <a:lvl1pPr marL="0" indent="0">
              <a:buNone/>
              <a:defRPr sz="1200"/>
            </a:lvl1pPr>
            <a:lvl2pPr marL="382800" indent="0">
              <a:buNone/>
              <a:defRPr sz="1000"/>
            </a:lvl2pPr>
            <a:lvl3pPr marL="765600" indent="0">
              <a:buNone/>
              <a:defRPr sz="800"/>
            </a:lvl3pPr>
            <a:lvl4pPr marL="1148401" indent="0">
              <a:buNone/>
              <a:defRPr sz="800"/>
            </a:lvl4pPr>
            <a:lvl5pPr marL="1531200" indent="0">
              <a:buNone/>
              <a:defRPr sz="800"/>
            </a:lvl5pPr>
            <a:lvl6pPr marL="1914001" indent="0">
              <a:buNone/>
              <a:defRPr sz="800"/>
            </a:lvl6pPr>
            <a:lvl7pPr marL="2296800" indent="0">
              <a:buNone/>
              <a:defRPr sz="800"/>
            </a:lvl7pPr>
            <a:lvl8pPr marL="2679601" indent="0">
              <a:buNone/>
              <a:defRPr sz="800"/>
            </a:lvl8pPr>
            <a:lvl9pPr marL="306240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949D-BA26-4F8A-98CA-378ABD9674E6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391730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162" y="25199551"/>
            <a:ext cx="15120409" cy="2975726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40162" y="3216029"/>
            <a:ext cx="15120409" cy="21600376"/>
          </a:xfrm>
        </p:spPr>
        <p:txBody>
          <a:bodyPr/>
          <a:lstStyle>
            <a:lvl1pPr marL="0" indent="0">
              <a:buNone/>
              <a:defRPr sz="2700"/>
            </a:lvl1pPr>
            <a:lvl2pPr marL="382800" indent="0">
              <a:buNone/>
              <a:defRPr sz="2300"/>
            </a:lvl2pPr>
            <a:lvl3pPr marL="765600" indent="0">
              <a:buNone/>
              <a:defRPr sz="2000"/>
            </a:lvl3pPr>
            <a:lvl4pPr marL="1148401" indent="0">
              <a:buNone/>
              <a:defRPr sz="1700"/>
            </a:lvl4pPr>
            <a:lvl5pPr marL="1531200" indent="0">
              <a:buNone/>
              <a:defRPr sz="1700"/>
            </a:lvl5pPr>
            <a:lvl6pPr marL="1914001" indent="0">
              <a:buNone/>
              <a:defRPr sz="1700"/>
            </a:lvl6pPr>
            <a:lvl7pPr marL="2296800" indent="0">
              <a:buNone/>
              <a:defRPr sz="1700"/>
            </a:lvl7pPr>
            <a:lvl8pPr marL="2679601" indent="0">
              <a:buNone/>
              <a:defRPr sz="1700"/>
            </a:lvl8pPr>
            <a:lvl9pPr marL="3062401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40162" y="28175277"/>
            <a:ext cx="15120409" cy="4223955"/>
          </a:xfrm>
        </p:spPr>
        <p:txBody>
          <a:bodyPr/>
          <a:lstStyle>
            <a:lvl1pPr marL="0" indent="0">
              <a:buNone/>
              <a:defRPr sz="1200"/>
            </a:lvl1pPr>
            <a:lvl2pPr marL="382800" indent="0">
              <a:buNone/>
              <a:defRPr sz="1000"/>
            </a:lvl2pPr>
            <a:lvl3pPr marL="765600" indent="0">
              <a:buNone/>
              <a:defRPr sz="800"/>
            </a:lvl3pPr>
            <a:lvl4pPr marL="1148401" indent="0">
              <a:buNone/>
              <a:defRPr sz="800"/>
            </a:lvl4pPr>
            <a:lvl5pPr marL="1531200" indent="0">
              <a:buNone/>
              <a:defRPr sz="800"/>
            </a:lvl5pPr>
            <a:lvl6pPr marL="1914001" indent="0">
              <a:buNone/>
              <a:defRPr sz="800"/>
            </a:lvl6pPr>
            <a:lvl7pPr marL="2296800" indent="0">
              <a:buNone/>
              <a:defRPr sz="800"/>
            </a:lvl7pPr>
            <a:lvl8pPr marL="2679601" indent="0">
              <a:buNone/>
              <a:defRPr sz="800"/>
            </a:lvl8pPr>
            <a:lvl9pPr marL="306240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DD985-322F-4655-AAA5-0146739AB435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</p:spTree>
    <p:extLst>
      <p:ext uri="{BB962C8B-B14F-4D97-AF65-F5344CB8AC3E}">
        <p14:creationId xmlns:p14="http://schemas.microsoft.com/office/powerpoint/2010/main" val="29216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FFFFF"/>
            </a:gs>
            <a:gs pos="999">
              <a:srgbClr val="FFFFFF"/>
            </a:gs>
            <a:gs pos="28000">
              <a:srgbClr val="8CC0E1"/>
            </a:gs>
            <a:gs pos="100000">
              <a:srgbClr val="1980C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90714" y="3200401"/>
            <a:ext cx="21420137" cy="599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902" tIns="189452" rIns="378902" bIns="1894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fa-I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90714" y="10399713"/>
            <a:ext cx="21420137" cy="2159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902" tIns="189452" rIns="378902" bIns="1894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fa-IR" smtClean="0"/>
              <a:t>Click to edit Master text styles</a:t>
            </a:r>
          </a:p>
          <a:p>
            <a:pPr lvl="1"/>
            <a:r>
              <a:rPr lang="en-AU" altLang="fa-IR" smtClean="0"/>
              <a:t>Second level</a:t>
            </a:r>
          </a:p>
          <a:p>
            <a:pPr lvl="2"/>
            <a:r>
              <a:rPr lang="en-AU" altLang="fa-IR" smtClean="0"/>
              <a:t>Third level</a:t>
            </a:r>
          </a:p>
          <a:p>
            <a:pPr lvl="3"/>
            <a:r>
              <a:rPr lang="en-AU" altLang="fa-IR" smtClean="0"/>
              <a:t>Fourth level</a:t>
            </a:r>
          </a:p>
          <a:p>
            <a:pPr lvl="4"/>
            <a:r>
              <a:rPr lang="en-AU" altLang="fa-I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90713" y="32799338"/>
            <a:ext cx="5249862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8902" tIns="189452" rIns="378902" bIns="189452" numCol="1" anchor="t" anchorCtr="0" compatLnSpc="1">
            <a:prstTxWarp prst="textNoShape">
              <a:avLst/>
            </a:prstTxWarp>
          </a:bodyPr>
          <a:lstStyle>
            <a:lvl1pPr>
              <a:defRPr sz="5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0600" y="32799338"/>
            <a:ext cx="79803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8902" tIns="189452" rIns="378902" bIns="189452" numCol="1" anchor="t" anchorCtr="0" compatLnSpc="1">
            <a:prstTxWarp prst="textNoShape">
              <a:avLst/>
            </a:prstTxWarp>
          </a:bodyPr>
          <a:lstStyle>
            <a:lvl1pPr algn="ctr">
              <a:defRPr sz="5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0988" y="32799338"/>
            <a:ext cx="5249862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8902" tIns="189452" rIns="378902" bIns="189452" numCol="1" anchor="t" anchorCtr="0" compatLnSpc="1">
            <a:prstTxWarp prst="textNoShape">
              <a:avLst/>
            </a:prstTxWarp>
          </a:bodyPr>
          <a:lstStyle>
            <a:lvl1pPr algn="r">
              <a:defRPr sz="5800" smtClean="0"/>
            </a:lvl1pPr>
          </a:lstStyle>
          <a:p>
            <a:pPr>
              <a:defRPr/>
            </a:pPr>
            <a:fld id="{9407A03A-1EFF-45A7-9A0E-389AFA9C687E}" type="slidenum">
              <a:rPr lang="en-AU" altLang="fa-IR"/>
              <a:pPr>
                <a:defRPr/>
              </a:pPr>
              <a:t>‹#›</a:t>
            </a:fld>
            <a:endParaRPr lang="en-AU" altLang="fa-I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25201563" cy="359997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76564" tIns="38281" rIns="76564" bIns="38281" anchor="ctr"/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sz="250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728663" y="8728076"/>
            <a:ext cx="7562850" cy="261842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76564" tIns="38281" rIns="76564" bIns="38281" anchor="ctr"/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sz="250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8826500" y="8728076"/>
            <a:ext cx="7564438" cy="261842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76564" tIns="38281" rIns="76564" bIns="38281" anchor="ctr"/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sz="2500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16876714" y="8728076"/>
            <a:ext cx="7564437" cy="261842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76564" tIns="38281" rIns="76564" bIns="38281" anchor="ctr"/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sz="2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89230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89230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2pPr>
      <a:lvl3pPr algn="ctr" defTabSz="3789230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3pPr>
      <a:lvl4pPr algn="ctr" defTabSz="3789230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4pPr>
      <a:lvl5pPr algn="ctr" defTabSz="3789230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5pPr>
      <a:lvl6pPr marL="382800" algn="ctr" defTabSz="3789456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6pPr>
      <a:lvl7pPr marL="765600" algn="ctr" defTabSz="3789456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7pPr>
      <a:lvl8pPr marL="1148401" algn="ctr" defTabSz="3789456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8pPr>
      <a:lvl9pPr marL="1531200" algn="ctr" defTabSz="3789456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9pPr>
    </p:titleStyle>
    <p:bodyStyle>
      <a:lvl1pPr marL="1420763" indent="-1420763" algn="l" defTabSz="3789230" rtl="0" eaLnBrk="0" fontAlgn="base" hangingPunct="0">
        <a:spcBef>
          <a:spcPct val="20000"/>
        </a:spcBef>
        <a:spcAft>
          <a:spcPct val="0"/>
        </a:spcAft>
        <a:buChar char="•"/>
        <a:defRPr sz="13199">
          <a:solidFill>
            <a:schemeClr val="tx1"/>
          </a:solidFill>
          <a:latin typeface="+mn-lt"/>
          <a:ea typeface="+mn-ea"/>
          <a:cs typeface="+mn-cs"/>
        </a:defRPr>
      </a:lvl1pPr>
      <a:lvl2pPr marL="3078055" indent="-1184233" algn="l" defTabSz="3789230" rtl="0" eaLnBrk="0" fontAlgn="base" hangingPunct="0">
        <a:spcBef>
          <a:spcPct val="20000"/>
        </a:spcBef>
        <a:spcAft>
          <a:spcPct val="0"/>
        </a:spcAft>
        <a:buChar char="–"/>
        <a:defRPr sz="11599">
          <a:solidFill>
            <a:schemeClr val="tx1"/>
          </a:solidFill>
          <a:latin typeface="+mn-lt"/>
        </a:defRPr>
      </a:lvl2pPr>
      <a:lvl3pPr marL="4736934" indent="-946117" algn="l" defTabSz="3789230" rtl="0" eaLnBrk="0" fontAlgn="base" hangingPunct="0">
        <a:spcBef>
          <a:spcPct val="20000"/>
        </a:spcBef>
        <a:spcAft>
          <a:spcPct val="0"/>
        </a:spcAft>
        <a:buChar char="•"/>
        <a:defRPr sz="10000">
          <a:solidFill>
            <a:schemeClr val="tx1"/>
          </a:solidFill>
          <a:latin typeface="+mn-lt"/>
        </a:defRPr>
      </a:lvl3pPr>
      <a:lvl4pPr marL="6630755" indent="-946117" algn="l" defTabSz="3789230" rtl="0" eaLnBrk="0" fontAlgn="base" hangingPunct="0">
        <a:spcBef>
          <a:spcPct val="20000"/>
        </a:spcBef>
        <a:spcAft>
          <a:spcPct val="0"/>
        </a:spcAft>
        <a:buChar char="–"/>
        <a:defRPr sz="8300">
          <a:solidFill>
            <a:schemeClr val="tx1"/>
          </a:solidFill>
          <a:latin typeface="+mn-lt"/>
        </a:defRPr>
      </a:lvl4pPr>
      <a:lvl5pPr marL="8522990" indent="-946117" algn="l" defTabSz="3789230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5pPr>
      <a:lvl6pPr marL="8906750" indent="-946367" algn="l" defTabSz="3789456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289550" indent="-946367" algn="l" defTabSz="3789456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672350" indent="-946367" algn="l" defTabSz="3789456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055150" indent="-946367" algn="l" defTabSz="3789456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800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5600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8401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1200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4001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6800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9601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2401" algn="l" defTabSz="7656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31"/>
          <p:cNvSpPr txBox="1">
            <a:spLocks noChangeArrowheads="1"/>
          </p:cNvSpPr>
          <p:nvPr/>
        </p:nvSpPr>
        <p:spPr bwMode="auto">
          <a:xfrm>
            <a:off x="816770" y="5518519"/>
            <a:ext cx="23714075" cy="197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5376" tIns="345376" rIns="345376" bIns="345376"/>
          <a:lstStyle>
            <a:lvl1pPr defTabSz="8763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763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763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763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763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/>
            <a:r>
              <a:rPr lang="fa-IR" altLang="fa-IR" sz="3999" dirty="0">
                <a:latin typeface="Calibri" panose="020F0502020204030204" pitchFamily="34" charset="0"/>
                <a:ea typeface="MS Mincho" panose="02020609040205080304" pitchFamily="49" charset="-128"/>
                <a:cs typeface="B Nazanin" panose="00000400000000000000" pitchFamily="2" charset="-78"/>
              </a:rPr>
              <a:t>اسامی نویسندگان (</a:t>
            </a:r>
            <a:r>
              <a:rPr lang="en-US" altLang="fa-IR" sz="3999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 </a:t>
            </a:r>
            <a:r>
              <a:rPr lang="en-US" altLang="fa-IR" sz="3999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Nazanin</a:t>
            </a:r>
            <a:r>
              <a:rPr lang="en-US" altLang="fa-IR" sz="3999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40</a:t>
            </a:r>
            <a:r>
              <a:rPr lang="fa-IR" altLang="fa-IR" sz="3999" dirty="0">
                <a:latin typeface="Calibri" panose="020F0502020204030204" pitchFamily="34" charset="0"/>
                <a:ea typeface="MS Mincho" panose="02020609040205080304" pitchFamily="49" charset="-128"/>
                <a:cs typeface="B Nazanin" panose="00000400000000000000" pitchFamily="2" charset="-78"/>
              </a:rPr>
              <a:t>)</a:t>
            </a:r>
          </a:p>
          <a:p>
            <a:pPr algn="ctr" rtl="1"/>
            <a:r>
              <a:rPr lang="fa-IR" altLang="fa-IR" sz="3999" dirty="0">
                <a:latin typeface="Calibri" panose="020F0502020204030204" pitchFamily="34" charset="0"/>
                <a:ea typeface="MS Mincho" panose="02020609040205080304" pitchFamily="49" charset="-128"/>
                <a:cs typeface="B Nazanin" panose="00000400000000000000" pitchFamily="2" charset="-78"/>
              </a:rPr>
              <a:t>سمت و نام دانشگاه</a:t>
            </a:r>
            <a:endParaRPr lang="en-US" altLang="fa-IR" sz="2800" dirty="0">
              <a:ea typeface="MS Mincho" panose="02020609040205080304" pitchFamily="49" charset="-128"/>
              <a:cs typeface="B Nazanin" panose="00000400000000000000" pitchFamily="2" charset="-78"/>
            </a:endParaRPr>
          </a:p>
        </p:txBody>
      </p:sp>
      <p:sp>
        <p:nvSpPr>
          <p:cNvPr id="2053" name="Text Box 1072"/>
          <p:cNvSpPr txBox="1">
            <a:spLocks noChangeArrowheads="1"/>
          </p:cNvSpPr>
          <p:nvPr/>
        </p:nvSpPr>
        <p:spPr bwMode="auto">
          <a:xfrm>
            <a:off x="16886239" y="7910514"/>
            <a:ext cx="7560469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چکیده</a:t>
            </a:r>
            <a:endParaRPr lang="en-US" sz="3299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2055" name="Text Box 1076"/>
          <p:cNvSpPr txBox="1">
            <a:spLocks noChangeArrowheads="1"/>
          </p:cNvSpPr>
          <p:nvPr/>
        </p:nvSpPr>
        <p:spPr bwMode="auto">
          <a:xfrm>
            <a:off x="738189" y="14058901"/>
            <a:ext cx="7546975" cy="85824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599" b="1" dirty="0">
                <a:solidFill>
                  <a:schemeClr val="bg1"/>
                </a:solidFill>
                <a:cs typeface="B Titr" panose="00000700000000000000" pitchFamily="2" charset="-78"/>
              </a:rPr>
              <a:t>نتیجه گیری و پیشنهادات</a:t>
            </a:r>
            <a:endParaRPr lang="en-US" sz="3299" b="1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2059" name="Text Box 1113"/>
          <p:cNvSpPr txBox="1">
            <a:spLocks noChangeArrowheads="1"/>
          </p:cNvSpPr>
          <p:nvPr/>
        </p:nvSpPr>
        <p:spPr bwMode="auto">
          <a:xfrm>
            <a:off x="745331" y="22386925"/>
            <a:ext cx="7532688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مراجع</a:t>
            </a:r>
            <a:endParaRPr lang="en-US" sz="3299" b="1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2068" name="Text Box 1073"/>
          <p:cNvSpPr txBox="1">
            <a:spLocks noChangeArrowheads="1"/>
          </p:cNvSpPr>
          <p:nvPr/>
        </p:nvSpPr>
        <p:spPr bwMode="auto">
          <a:xfrm>
            <a:off x="16886238" y="16687800"/>
            <a:ext cx="7525544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مقدمه</a:t>
            </a:r>
            <a:endParaRPr lang="en-US" sz="3299" b="1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2069" name="Text Box 1073"/>
          <p:cNvSpPr txBox="1">
            <a:spLocks noChangeArrowheads="1"/>
          </p:cNvSpPr>
          <p:nvPr/>
        </p:nvSpPr>
        <p:spPr bwMode="auto">
          <a:xfrm>
            <a:off x="16851314" y="28871863"/>
            <a:ext cx="7560469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بخش اول</a:t>
            </a:r>
            <a:endParaRPr lang="en-US" sz="3299" b="1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105" name="TextBox 1"/>
          <p:cNvSpPr txBox="1">
            <a:spLocks noChangeArrowheads="1"/>
          </p:cNvSpPr>
          <p:nvPr/>
        </p:nvSpPr>
        <p:spPr bwMode="auto">
          <a:xfrm>
            <a:off x="1019969" y="3808074"/>
            <a:ext cx="236124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>
              <a:spcAft>
                <a:spcPts val="1200"/>
              </a:spcAft>
            </a:pPr>
            <a:r>
              <a:rPr lang="fa-IR" altLang="fa-IR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عنوان مقاله (</a:t>
            </a:r>
            <a:r>
              <a:rPr lang="en-US" altLang="fa-IR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altLang="fa-IR" sz="7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Nazanin</a:t>
            </a:r>
            <a:r>
              <a:rPr lang="en-US" altLang="fa-IR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72 bold</a:t>
            </a:r>
            <a:r>
              <a:rPr lang="fa-IR" altLang="fa-IR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altLang="fa-IR" sz="66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593725" y="388940"/>
            <a:ext cx="24307801" cy="2889637"/>
          </a:xfrm>
          <a:prstGeom prst="rect">
            <a:avLst/>
          </a:prstGeom>
          <a:solidFill>
            <a:srgbClr val="000066"/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>
              <a:lnSpc>
                <a:spcPct val="130000"/>
              </a:lnSpc>
              <a:spcBef>
                <a:spcPts val="600"/>
              </a:spcBef>
              <a:defRPr/>
            </a:pPr>
            <a:r>
              <a:rPr lang="fa-IR" sz="5200" b="1" dirty="0">
                <a:solidFill>
                  <a:schemeClr val="bg1"/>
                </a:solidFill>
                <a:latin typeface="Arial" charset="0"/>
                <a:cs typeface="B Titr" pitchFamily="2" charset="-78"/>
              </a:rPr>
              <a:t>ششمین </a:t>
            </a:r>
            <a:r>
              <a:rPr lang="fa-IR" sz="5200" b="1" dirty="0">
                <a:solidFill>
                  <a:schemeClr val="bg1"/>
                </a:solidFill>
                <a:latin typeface="Arial" charset="0"/>
                <a:cs typeface="B Titr" pitchFamily="2" charset="-78"/>
              </a:rPr>
              <a:t>همایش ملی مکانیک محاسباتی و تجربی</a:t>
            </a:r>
          </a:p>
          <a:p>
            <a:pPr algn="ctr" rtl="1">
              <a:lnSpc>
                <a:spcPct val="130000"/>
              </a:lnSpc>
              <a:spcBef>
                <a:spcPts val="600"/>
              </a:spcBef>
              <a:defRPr/>
            </a:pPr>
            <a:r>
              <a:rPr lang="fa-IR" sz="4399" b="1" dirty="0">
                <a:solidFill>
                  <a:schemeClr val="bg1"/>
                </a:solidFill>
                <a:latin typeface="Arial" charset="0"/>
                <a:cs typeface="B Titr" pitchFamily="2" charset="-78"/>
              </a:rPr>
              <a:t>دانشگاه </a:t>
            </a:r>
            <a:r>
              <a:rPr lang="fa-IR" sz="4399" b="1" dirty="0">
                <a:solidFill>
                  <a:schemeClr val="bg1"/>
                </a:solidFill>
                <a:latin typeface="Arial" charset="0"/>
                <a:cs typeface="B Titr" pitchFamily="2" charset="-78"/>
              </a:rPr>
              <a:t>تربیت دبیر شهید رجائی ، تهران (</a:t>
            </a:r>
            <a:r>
              <a:rPr lang="fa-IR" sz="3599" b="1" dirty="0">
                <a:solidFill>
                  <a:schemeClr val="bg1"/>
                </a:solidFill>
                <a:latin typeface="Arial" charset="0"/>
                <a:cs typeface="B Titr" pitchFamily="2" charset="-78"/>
              </a:rPr>
              <a:t>24 خرداد 1403</a:t>
            </a:r>
            <a:r>
              <a:rPr lang="fa-IR" sz="4399" b="1" dirty="0">
                <a:solidFill>
                  <a:schemeClr val="bg1"/>
                </a:solidFill>
                <a:latin typeface="Arial" charset="0"/>
                <a:cs typeface="B Titr" pitchFamily="2" charset="-78"/>
              </a:rPr>
              <a:t>)</a:t>
            </a:r>
            <a:endParaRPr lang="en-US" sz="4399" b="1" dirty="0">
              <a:solidFill>
                <a:schemeClr val="bg1"/>
              </a:solidFill>
              <a:latin typeface="Arial" charset="0"/>
              <a:cs typeface="B Titr" pitchFamily="2" charset="-78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sz="3199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fa-IR" sz="3199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r>
              <a:rPr lang="en-US" sz="3199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3199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National Conference on Computational and Experimental Mechanics, SRTTU, Tehran</a:t>
            </a:r>
            <a:endParaRPr lang="en-US" sz="3199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 rtl="1">
              <a:lnSpc>
                <a:spcPct val="130000"/>
              </a:lnSpc>
              <a:spcAft>
                <a:spcPts val="1200"/>
              </a:spcAft>
              <a:defRPr/>
            </a:pPr>
            <a:endParaRPr lang="en-GB" sz="1200" b="1" baseline="30000" dirty="0">
              <a:solidFill>
                <a:srgbClr val="FFFF00"/>
              </a:solidFill>
              <a:latin typeface="Arial" charset="0"/>
              <a:cs typeface="B Titr" pitchFamily="2" charset="-78"/>
            </a:endParaRPr>
          </a:p>
        </p:txBody>
      </p:sp>
      <p:sp>
        <p:nvSpPr>
          <p:cNvPr id="4107" name="Text Box 1118"/>
          <p:cNvSpPr txBox="1">
            <a:spLocks noChangeArrowheads="1"/>
          </p:cNvSpPr>
          <p:nvPr/>
        </p:nvSpPr>
        <p:spPr bwMode="auto">
          <a:xfrm>
            <a:off x="17095788" y="9017682"/>
            <a:ext cx="7086600" cy="535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متن کل پوستر 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B </a:t>
            </a:r>
            <a:r>
              <a:rPr lang="en-US" altLang="fa-IR" sz="2600" dirty="0" err="1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Nazanin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24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باشد</a:t>
            </a:r>
          </a:p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نیازی به کپی کردن تمام مطالب مقاله نیست و خلاصه ی مقاله باید در پوستر آورده شود.</a:t>
            </a:r>
          </a:p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مکان و اندازه بخش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های این پوستر و عناوین هر بخش را متناسب با مقاله خود میتوانید تغییر دهید.</a:t>
            </a:r>
          </a:p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حداقل اندازه عکس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ها و نمودارها 10 در 15 سانتی متر باشد</a:t>
            </a:r>
          </a:p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در قسمت مراجع می بایست صرفا مراجع مورد استفاده در این پوستر باشد نه مراجع مقاله</a:t>
            </a:r>
          </a:p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در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خلاصه کردن سعی کنید از بخش متن مقاله کم کنید و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شکل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ها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، نمودارها و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جدول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های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مهم را حتی الامکان حذف نکنید.</a:t>
            </a:r>
          </a:p>
          <a:p>
            <a:pPr algn="just" rtl="1">
              <a:lnSpc>
                <a:spcPct val="120000"/>
              </a:lnSpc>
            </a:pP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- متن ها را در همین قالب</a:t>
            </a:r>
            <a:r>
              <a:rPr lang="en-US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 </a:t>
            </a:r>
            <a:r>
              <a:rPr lang="fa-IR" altLang="fa-IR" sz="2600" dirty="0">
                <a:latin typeface="Times New Roman" panose="02020603050405020304" pitchFamily="18" charset="0"/>
                <a:ea typeface="MS Mincho" panose="02020609040205080304" pitchFamily="49" charset="-128"/>
                <a:cs typeface="B Nazanin" panose="00000400000000000000" pitchFamily="2" charset="-78"/>
              </a:rPr>
              <a:t>های آماده تایپ کنید</a:t>
            </a:r>
          </a:p>
        </p:txBody>
      </p:sp>
      <p:sp>
        <p:nvSpPr>
          <p:cNvPr id="4108" name="TextBox 30"/>
          <p:cNvSpPr txBox="1">
            <a:spLocks noChangeArrowheads="1"/>
          </p:cNvSpPr>
          <p:nvPr/>
        </p:nvSpPr>
        <p:spPr bwMode="auto">
          <a:xfrm>
            <a:off x="7316788" y="35093276"/>
            <a:ext cx="10731500" cy="584647"/>
          </a:xfrm>
          <a:prstGeom prst="rect">
            <a:avLst/>
          </a:prstGeom>
          <a:solidFill>
            <a:srgbClr val="000099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fa-IR" sz="3199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http://</a:t>
            </a:r>
            <a:r>
              <a:rPr lang="en-US" altLang="fa-IR" sz="3199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Cem2024.sru.ac.ir</a:t>
            </a:r>
            <a:endParaRPr lang="en-US" altLang="fa-IR" sz="3199" b="1" dirty="0">
              <a:solidFill>
                <a:schemeClr val="bg1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1073"/>
          <p:cNvSpPr txBox="1">
            <a:spLocks noChangeArrowheads="1"/>
          </p:cNvSpPr>
          <p:nvPr/>
        </p:nvSpPr>
        <p:spPr bwMode="auto">
          <a:xfrm>
            <a:off x="738189" y="7880350"/>
            <a:ext cx="7546975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ادامه نتایج </a:t>
            </a:r>
            <a:endParaRPr lang="en-US" sz="3299" b="1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112" name="Text Box 1118"/>
          <p:cNvSpPr txBox="1">
            <a:spLocks noChangeArrowheads="1"/>
          </p:cNvSpPr>
          <p:nvPr/>
        </p:nvSpPr>
        <p:spPr bwMode="auto">
          <a:xfrm>
            <a:off x="9055101" y="8925233"/>
            <a:ext cx="7126287" cy="1517696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مطالب</a:t>
            </a: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34" name="Text Box 1072"/>
          <p:cNvSpPr txBox="1">
            <a:spLocks noChangeArrowheads="1"/>
          </p:cNvSpPr>
          <p:nvPr/>
        </p:nvSpPr>
        <p:spPr bwMode="auto">
          <a:xfrm>
            <a:off x="8797926" y="7910514"/>
            <a:ext cx="7612855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ادامه بخش اول یا بخش دوم</a:t>
            </a:r>
            <a:endParaRPr lang="en-US" sz="3299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5" name="Text Box 1072"/>
          <p:cNvSpPr txBox="1">
            <a:spLocks noChangeArrowheads="1"/>
          </p:cNvSpPr>
          <p:nvPr/>
        </p:nvSpPr>
        <p:spPr bwMode="auto">
          <a:xfrm>
            <a:off x="8840688" y="19897725"/>
            <a:ext cx="7527330" cy="8120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301428" tIns="150714" rIns="301428" bIns="150714">
            <a:spAutoFit/>
          </a:bodyPr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rtl="1">
              <a:spcBef>
                <a:spcPct val="50000"/>
              </a:spcBef>
              <a:defRPr/>
            </a:pPr>
            <a:r>
              <a:rPr lang="fa-IR" sz="3299" b="1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نتایج</a:t>
            </a:r>
            <a:endParaRPr lang="en-US" sz="3299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1982" y="538163"/>
            <a:ext cx="2600387" cy="2578161"/>
          </a:xfrm>
          <a:prstGeom prst="rect">
            <a:avLst/>
          </a:prstGeom>
        </p:spPr>
      </p:pic>
      <p:sp>
        <p:nvSpPr>
          <p:cNvPr id="37" name="Text Box 1118"/>
          <p:cNvSpPr txBox="1">
            <a:spLocks noChangeArrowheads="1"/>
          </p:cNvSpPr>
          <p:nvPr/>
        </p:nvSpPr>
        <p:spPr bwMode="auto">
          <a:xfrm>
            <a:off x="17068404" y="30045025"/>
            <a:ext cx="7126287" cy="1517696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مطالب</a:t>
            </a: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38" name="Text Box 1118"/>
          <p:cNvSpPr txBox="1">
            <a:spLocks noChangeArrowheads="1"/>
          </p:cNvSpPr>
          <p:nvPr/>
        </p:nvSpPr>
        <p:spPr bwMode="auto">
          <a:xfrm>
            <a:off x="9041210" y="20965626"/>
            <a:ext cx="7126287" cy="1517696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مطالب</a:t>
            </a: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39" name="Text Box 1118"/>
          <p:cNvSpPr txBox="1">
            <a:spLocks noChangeArrowheads="1"/>
          </p:cNvSpPr>
          <p:nvPr/>
        </p:nvSpPr>
        <p:spPr bwMode="auto">
          <a:xfrm>
            <a:off x="17056102" y="17726575"/>
            <a:ext cx="7126287" cy="1517696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مطالب</a:t>
            </a: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40" name="Text Box 1118"/>
          <p:cNvSpPr txBox="1">
            <a:spLocks noChangeArrowheads="1"/>
          </p:cNvSpPr>
          <p:nvPr/>
        </p:nvSpPr>
        <p:spPr bwMode="auto">
          <a:xfrm>
            <a:off x="1005683" y="23475721"/>
            <a:ext cx="7126287" cy="1277630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مراجع</a:t>
            </a:r>
          </a:p>
          <a:p>
            <a:pPr indent="180334" algn="just" rtl="1"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41" name="Text Box 1118"/>
          <p:cNvSpPr txBox="1">
            <a:spLocks noChangeArrowheads="1"/>
          </p:cNvSpPr>
          <p:nvPr/>
        </p:nvSpPr>
        <p:spPr bwMode="auto">
          <a:xfrm>
            <a:off x="816770" y="15132279"/>
            <a:ext cx="7126287" cy="1517696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مطالب</a:t>
            </a: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42" name="Text Box 1118"/>
          <p:cNvSpPr txBox="1">
            <a:spLocks noChangeArrowheads="1"/>
          </p:cNvSpPr>
          <p:nvPr/>
        </p:nvSpPr>
        <p:spPr bwMode="auto">
          <a:xfrm>
            <a:off x="816770" y="9028856"/>
            <a:ext cx="7126287" cy="1517696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محل درج مطالب</a:t>
            </a: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  <a:p>
            <a:pPr indent="180334" algn="just" rtl="1">
              <a:lnSpc>
                <a:spcPct val="120000"/>
              </a:lnSpc>
              <a:spcAft>
                <a:spcPts val="0"/>
              </a:spcAft>
              <a:defRPr/>
            </a:pPr>
            <a:r>
              <a:rPr lang="fa-IR" sz="2600" dirty="0">
                <a:latin typeface="Times New Roman" panose="02020603050405020304" pitchFamily="18" charset="0"/>
                <a:ea typeface="MS Mincho"/>
                <a:cs typeface="B Nazanin" panose="00000400000000000000" pitchFamily="2" charset="-78"/>
              </a:rPr>
              <a:t>....</a:t>
            </a:r>
            <a:endParaRPr lang="en-US" sz="2600" dirty="0">
              <a:latin typeface="Times New Roman" panose="02020603050405020304" pitchFamily="18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43" name="Text Box 1118"/>
          <p:cNvSpPr txBox="1">
            <a:spLocks noChangeArrowheads="1"/>
          </p:cNvSpPr>
          <p:nvPr/>
        </p:nvSpPr>
        <p:spPr bwMode="auto">
          <a:xfrm>
            <a:off x="17104519" y="15557186"/>
            <a:ext cx="7126287" cy="877521"/>
          </a:xfrm>
          <a:prstGeom prst="rect">
            <a:avLst/>
          </a:prstGeom>
          <a:noFill/>
          <a:ln>
            <a:noFill/>
          </a:ln>
        </p:spPr>
        <p:txBody>
          <a:bodyPr lIns="76555" tIns="38277" rIns="76555" bIns="38277">
            <a:spAutoFit/>
          </a:bodyPr>
          <a:lstStyle>
            <a:lvl1pPr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1082675"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10826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indent="180334" algn="just" rtl="1">
              <a:spcAft>
                <a:spcPts val="0"/>
              </a:spcAft>
              <a:defRPr/>
            </a:pPr>
            <a:r>
              <a:rPr lang="fa-IR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کلیدواژگان</a:t>
            </a:r>
            <a:r>
              <a:rPr lang="fa-IR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indent="180334" algn="just" rtl="1">
              <a:spcAft>
                <a:spcPts val="0"/>
              </a:spcAft>
              <a:defRPr/>
            </a:pPr>
            <a:endParaRPr lang="fa-IR" sz="2600" dirty="0">
              <a:latin typeface="Times New Roman" panose="02020603050405020304" pitchFamily="18" charset="0"/>
              <a:ea typeface="MS Mincho"/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030" y="2577502"/>
            <a:ext cx="17529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CEM 2024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8185" y="628694"/>
            <a:ext cx="2074603" cy="1925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</TotalTime>
  <Words>229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Mincho</vt:lpstr>
      <vt:lpstr>Arial</vt:lpstr>
      <vt:lpstr>B Nazanin</vt:lpstr>
      <vt:lpstr>B Titr</vt:lpstr>
      <vt:lpstr>Calibri</vt:lpstr>
      <vt:lpstr>Cambria</vt:lpstr>
      <vt:lpstr>Times</vt:lpstr>
      <vt:lpstr>Times New Roman</vt:lpstr>
      <vt:lpstr>Blank</vt:lpstr>
      <vt:lpstr>PowerPoint Presentation</vt:lpstr>
    </vt:vector>
  </TitlesOfParts>
  <Company>UNSW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 Ashjari</dc:creator>
  <cp:lastModifiedBy>shamim</cp:lastModifiedBy>
  <cp:revision>308</cp:revision>
  <cp:lastPrinted>2001-08-01T02:48:55Z</cp:lastPrinted>
  <dcterms:created xsi:type="dcterms:W3CDTF">2001-07-30T02:35:00Z</dcterms:created>
  <dcterms:modified xsi:type="dcterms:W3CDTF">2024-06-09T09:22:11Z</dcterms:modified>
</cp:coreProperties>
</file>